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60" r:id="rId5"/>
    <p:sldId id="259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9" autoAdjust="0"/>
    <p:restoredTop sz="94660"/>
  </p:normalViewPr>
  <p:slideViewPr>
    <p:cSldViewPr snapToGrid="0">
      <p:cViewPr varScale="1">
        <p:scale>
          <a:sx n="78" d="100"/>
          <a:sy n="78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ED414C6-FAA9-1F01-6BE7-8C1C16977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2006F221-B588-79AB-64AD-12B029987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D02CEB82-A3BC-EE52-4AC6-456F1773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3089EADF-952A-F599-F5A3-DA4D1EB2B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62484C83-E6DB-B9D8-2DCA-CA142B037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990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64124FAE-81D7-238B-0323-F5BBD4915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4309629C-9E51-E86D-EF40-F224D4B69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6880B819-E7F8-3454-4378-3CA7F9DEB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C888ADEE-EDA2-66B1-2037-B83C2BB0D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B2D5CF02-2506-4E88-A46B-E286B42AC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95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xmlns="" id="{0FB879A1-CE7E-D5BB-4312-58C74B85C3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3F4CCED6-DD1F-3483-A573-1C6678AB9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723514A9-D107-0F8F-EF35-B16DB4E0A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A881B6A9-11FA-F747-9299-22C6FDD41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14078693-CD19-E1A7-7732-35857B12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2288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5EA6ED12-8C0B-ECA2-0BC2-3A0E0EB63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358F1D61-C8E9-5C38-29B1-B73983CDF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F7BA31B9-CE43-E16B-D26A-8756C3C40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0F41FFE1-D9F0-E0F1-6090-236DD86F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42DFFC16-7F0E-C46D-97E4-34E27F8F0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1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EFE3503-C62C-C855-5B86-A4BC4FFC9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06D82A8B-8454-A3FB-FD89-FFAE89888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DBD1A058-1351-6BE9-745E-B8EF235B8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84A3017D-AC28-BF2F-8318-3D981F583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38356EA7-6FD3-C9D7-0F7A-5C5E6522D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65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BBCE6E65-EBF8-B596-046C-96B63AC3F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8DC5D17D-02C4-69EF-8A0B-770390935D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3BB3D53B-5CAB-E2C5-7052-4EC91A9B6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1308D886-595E-83AD-68DB-396E02CCD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650529C3-EA90-A149-57D3-303201B17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31F2E9F5-04D9-034D-1754-A25E7A5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08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9B1E07C-9D98-6120-6383-243BD4483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9A0C0949-149D-6BF9-6B53-ED0A03D1A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037A4EAF-867E-271A-E9C9-25921DFE3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xmlns="" id="{C483E09A-2625-A53F-9725-C80FCC2E45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B5E32C70-803F-CA01-0C44-EEC8004CD5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xmlns="" id="{00B3512F-B8EE-A30F-192D-20A1F21A0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xmlns="" id="{B701FC76-D54E-4493-FB0E-3E6F308C2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xmlns="" id="{DA2ADAF5-3CAF-BE7D-C96B-09DF8B0E7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9761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58C51CE1-20C4-2E7A-6A25-39D28406E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64DD982A-4069-DFFE-49A4-9069378E8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226E85EE-8F33-6156-418B-7E12C81C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04772CD7-2FDE-558E-016C-B5E54FEEC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6583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xmlns="" id="{7723E791-8B53-4CCE-33B3-F322298BF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9B67A6AF-C41C-E05E-82B9-1DFF92062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29A67F7A-270F-6F30-4354-978672865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79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4FE7C808-A2D8-4D36-E49C-54947DFB9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69BDA72-12CC-06AF-695A-C510401FB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DFA838B3-09A8-678B-D3AC-9F39EA45C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B9DD9AAE-1994-0572-3190-E1EDFF492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C7D30C75-5318-BF1B-098E-8ED5CEAB2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66F2AC97-CFFD-D6E0-4003-A4FA5D720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12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F7D10CAC-F1D4-51DC-DD18-58D35B2DA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xmlns="" id="{C4F6F245-DF7B-5620-1037-791B4785A8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E24553D5-FAAB-3FA5-BD9C-536108408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22CD5B58-9F66-45B2-F3DE-4B934FD66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D9B1CA2D-259A-0458-F24D-B81A100AC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22DC289A-3C2B-9A18-79BD-4F2EDFE7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1175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xmlns="" id="{02A68BB4-3F51-AAB4-94BA-BCE608722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C7B365B6-14D9-B6C6-6E08-A5EFB87C7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33FF5901-831C-24B0-B9F7-4C1EBDBE5F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E444A-3BD3-43C6-A21B-CC6C10986A03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F61E1E83-1921-2DE3-80D4-1D5D525F69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2051F93B-6249-D743-B41E-3C5C6FBFA8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C35B8-9E94-431F-930C-101AE75FA0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080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2AD16B70-EF87-2B8D-7E13-3F2FF01A98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761" y="700328"/>
            <a:ext cx="9888330" cy="29055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576C4E57-B773-9343-2409-28EF5D798EB6}"/>
              </a:ext>
            </a:extLst>
          </p:cNvPr>
          <p:cNvSpPr txBox="1"/>
          <p:nvPr/>
        </p:nvSpPr>
        <p:spPr>
          <a:xfrm>
            <a:off x="4795284" y="4827181"/>
            <a:ext cx="275383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/>
              <a:t>改成 </a:t>
            </a:r>
            <a:r>
              <a:rPr lang="en-US" altLang="zh-TW" dirty="0"/>
              <a:t>“ESG</a:t>
            </a:r>
            <a:r>
              <a:rPr lang="zh-TW" altLang="en-US" dirty="0"/>
              <a:t>企業健檢</a:t>
            </a:r>
            <a:r>
              <a:rPr lang="en-US" altLang="zh-TW" dirty="0"/>
              <a:t>”</a:t>
            </a:r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9EC61CC0-F4DE-241F-E5B4-0D43E15F795C}"/>
              </a:ext>
            </a:extLst>
          </p:cNvPr>
          <p:cNvSpPr/>
          <p:nvPr/>
        </p:nvSpPr>
        <p:spPr>
          <a:xfrm>
            <a:off x="797442" y="2658140"/>
            <a:ext cx="2902688" cy="6379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xmlns="" id="{9E5E8BDB-08D9-62BB-D7FC-F97A669AC109}"/>
              </a:ext>
            </a:extLst>
          </p:cNvPr>
          <p:cNvCxnSpPr/>
          <p:nvPr/>
        </p:nvCxnSpPr>
        <p:spPr>
          <a:xfrm>
            <a:off x="3391786" y="3236526"/>
            <a:ext cx="1477926" cy="15906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xmlns="" id="{7FD0DCCF-264C-2ACA-222E-2750A2AAF6B8}"/>
              </a:ext>
            </a:extLst>
          </p:cNvPr>
          <p:cNvCxnSpPr/>
          <p:nvPr/>
        </p:nvCxnSpPr>
        <p:spPr>
          <a:xfrm>
            <a:off x="925033" y="1392865"/>
            <a:ext cx="287079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38478763-CE01-F42B-6989-1E01BF2466A9}"/>
              </a:ext>
            </a:extLst>
          </p:cNvPr>
          <p:cNvSpPr txBox="1"/>
          <p:nvPr/>
        </p:nvSpPr>
        <p:spPr>
          <a:xfrm>
            <a:off x="3887984" y="1208199"/>
            <a:ext cx="208398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/>
              <a:t>刪除</a:t>
            </a:r>
          </a:p>
        </p:txBody>
      </p:sp>
    </p:spTree>
    <p:extLst>
      <p:ext uri="{BB962C8B-B14F-4D97-AF65-F5344CB8AC3E}">
        <p14:creationId xmlns:p14="http://schemas.microsoft.com/office/powerpoint/2010/main" val="3824700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6C55B103-48DA-9E58-6820-8DB200B727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024" y="457200"/>
            <a:ext cx="4746504" cy="57841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C1C62D42-25B6-90C8-B61B-89AC5BF6F05C}"/>
              </a:ext>
            </a:extLst>
          </p:cNvPr>
          <p:cNvSpPr txBox="1"/>
          <p:nvPr/>
        </p:nvSpPr>
        <p:spPr>
          <a:xfrm>
            <a:off x="6751675" y="2505670"/>
            <a:ext cx="2881423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/>
              <a:t>填表人</a:t>
            </a:r>
            <a:r>
              <a:rPr lang="en-US" altLang="zh-TW" dirty="0"/>
              <a:t>”</a:t>
            </a:r>
            <a:r>
              <a:rPr lang="zh-TW" altLang="en-US" dirty="0"/>
              <a:t>姓名，電子郵件，連絡電話 </a:t>
            </a:r>
            <a:r>
              <a:rPr lang="en-US" altLang="zh-TW" dirty="0"/>
              <a:t>“</a:t>
            </a:r>
            <a:r>
              <a:rPr lang="zh-TW" altLang="en-US" dirty="0"/>
              <a:t>三個資訊之外的 都不用留資料</a:t>
            </a:r>
          </a:p>
        </p:txBody>
      </p:sp>
    </p:spTree>
    <p:extLst>
      <p:ext uri="{BB962C8B-B14F-4D97-AF65-F5344CB8AC3E}">
        <p14:creationId xmlns:p14="http://schemas.microsoft.com/office/powerpoint/2010/main" val="3320639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9D40A2CA-2739-36B9-915F-39AAB930B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608" y="971549"/>
            <a:ext cx="3336091" cy="54154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xmlns="" id="{C8EC40C0-18E7-68BA-008E-0F1125E19E62}"/>
              </a:ext>
            </a:extLst>
          </p:cNvPr>
          <p:cNvCxnSpPr/>
          <p:nvPr/>
        </p:nvCxnSpPr>
        <p:spPr>
          <a:xfrm flipV="1">
            <a:off x="3943350" y="4286250"/>
            <a:ext cx="3543300" cy="857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21F889F4-CAB2-279E-2F47-A3F4D28EB25E}"/>
              </a:ext>
            </a:extLst>
          </p:cNvPr>
          <p:cNvSpPr txBox="1"/>
          <p:nvPr/>
        </p:nvSpPr>
        <p:spPr>
          <a:xfrm>
            <a:off x="7612911" y="4023019"/>
            <a:ext cx="318976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改成  </a:t>
            </a:r>
            <a:r>
              <a:rPr lang="en-US" altLang="zh-TW" dirty="0"/>
              <a:t>“JYG ESG </a:t>
            </a:r>
            <a:r>
              <a:rPr lang="zh-TW" altLang="en-US" dirty="0"/>
              <a:t>企業健檢</a:t>
            </a:r>
            <a:r>
              <a:rPr lang="en-US" altLang="zh-TW" dirty="0"/>
              <a:t>”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96549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811C433D-2A36-D530-42C9-68524E636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111" y="372139"/>
            <a:ext cx="7357731" cy="26184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F50A4C36-3653-4609-E8B2-81F0D22151B7}"/>
              </a:ext>
            </a:extLst>
          </p:cNvPr>
          <p:cNvSpPr txBox="1"/>
          <p:nvPr/>
        </p:nvSpPr>
        <p:spPr>
          <a:xfrm>
            <a:off x="7995684" y="5039833"/>
            <a:ext cx="304091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/>
              <a:t>按下 </a:t>
            </a:r>
            <a:r>
              <a:rPr lang="en-US" altLang="zh-TW" dirty="0"/>
              <a:t>"</a:t>
            </a:r>
            <a:r>
              <a:rPr lang="zh-TW" altLang="en-US" dirty="0"/>
              <a:t>儲存問卷 </a:t>
            </a:r>
            <a:r>
              <a:rPr lang="en-US" altLang="zh-TW" dirty="0"/>
              <a:t>" </a:t>
            </a:r>
            <a:r>
              <a:rPr lang="zh-TW" altLang="en-US" dirty="0"/>
              <a:t>後，視窗出現 會讓人誤解的警告說明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xmlns="" id="{9F4C167F-C911-3A92-0A9D-40613CF2B7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77" y="3306725"/>
            <a:ext cx="6503279" cy="29710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4290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6059E706-B37E-49E9-E9E0-A645D12BE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40" y="783633"/>
            <a:ext cx="10515600" cy="5963155"/>
          </a:xfrm>
        </p:spPr>
        <p:txBody>
          <a:bodyPr/>
          <a:lstStyle/>
          <a:p>
            <a:r>
              <a:rPr lang="zh-TW" altLang="en-US" dirty="0"/>
              <a:t>每份問卷要呈現問卷的名稱</a:t>
            </a:r>
            <a:endParaRPr lang="en-US" altLang="zh-TW" dirty="0"/>
          </a:p>
          <a:p>
            <a:r>
              <a:rPr lang="zh-TW" altLang="en-US" dirty="0"/>
              <a:t>可以複製</a:t>
            </a:r>
            <a:r>
              <a:rPr lang="en-US" altLang="zh-TW" dirty="0"/>
              <a:t>”</a:t>
            </a:r>
            <a:r>
              <a:rPr lang="zh-TW" altLang="en-US" dirty="0"/>
              <a:t>整份問卷</a:t>
            </a:r>
            <a:r>
              <a:rPr lang="en-US" altLang="zh-TW" dirty="0"/>
              <a:t>”</a:t>
            </a:r>
            <a:r>
              <a:rPr lang="zh-TW" altLang="en-US" dirty="0"/>
              <a:t>的功能</a:t>
            </a:r>
            <a:endParaRPr lang="en-US" altLang="zh-TW" dirty="0"/>
          </a:p>
          <a:p>
            <a:r>
              <a:rPr lang="zh-TW" altLang="en-US" dirty="0"/>
              <a:t>表單題填寫空格改為</a:t>
            </a:r>
            <a:r>
              <a:rPr lang="en-US" altLang="zh-TW" dirty="0"/>
              <a:t>”</a:t>
            </a:r>
            <a:r>
              <a:rPr lang="zh-TW" altLang="en-US" dirty="0"/>
              <a:t>多行文字</a:t>
            </a:r>
            <a:r>
              <a:rPr lang="en-US" altLang="zh-TW" dirty="0"/>
              <a:t>”</a:t>
            </a:r>
          </a:p>
          <a:p>
            <a:r>
              <a:rPr lang="zh-TW" altLang="en-US" dirty="0"/>
              <a:t>確認是否會因時間被</a:t>
            </a:r>
            <a:r>
              <a:rPr lang="zh-TW" altLang="en-US" dirty="0" smtClean="0"/>
              <a:t>登出</a:t>
            </a:r>
            <a:endParaRPr lang="en-US" altLang="zh-TW" dirty="0" smtClean="0"/>
          </a:p>
          <a:p>
            <a:r>
              <a:rPr lang="zh-TW" altLang="en-US" dirty="0" smtClean="0"/>
              <a:t>新增</a:t>
            </a:r>
            <a:r>
              <a:rPr lang="en-US" altLang="zh-TW" dirty="0" smtClean="0"/>
              <a:t>”</a:t>
            </a:r>
            <a:r>
              <a:rPr lang="zh-TW" altLang="en-US" dirty="0" smtClean="0"/>
              <a:t>請留下您的</a:t>
            </a:r>
            <a:r>
              <a:rPr lang="en-US" altLang="zh-TW" dirty="0" smtClean="0"/>
              <a:t>email“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938" y="3675995"/>
            <a:ext cx="6730181" cy="242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824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93</Words>
  <Application>Microsoft Office PowerPoint</Application>
  <PresentationFormat>寬螢幕</PresentationFormat>
  <Paragraphs>10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JYG JYG</dc:creator>
  <cp:lastModifiedBy>mic625316</cp:lastModifiedBy>
  <cp:revision>3</cp:revision>
  <dcterms:created xsi:type="dcterms:W3CDTF">2022-11-11T06:17:33Z</dcterms:created>
  <dcterms:modified xsi:type="dcterms:W3CDTF">2022-11-11T07:07:55Z</dcterms:modified>
</cp:coreProperties>
</file>